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Instruments, No Flight - Executive Briefing</dc:title>
  <dc:subject>## No Instruments, No Flight
The Enterprise Agentic Imperative - Executive Briefing
</dc:subject>
  <dc:creator/>
  <cp:lastModifiedBy/>
  <cp:revision>1</cp:revision>
  <dcterms:created xsi:type="dcterms:W3CDTF">2026-02-03T20:35:48Z</dcterms:created>
  <dcterms:modified xsi:type="dcterms:W3CDTF">2026-02-03T20:35:48Z</dcterms:modified>
</cp:coreProperties>
</file>